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84" r:id="rId3"/>
    <p:sldId id="263" r:id="rId4"/>
    <p:sldId id="269" r:id="rId5"/>
    <p:sldId id="283" r:id="rId6"/>
    <p:sldId id="271" r:id="rId7"/>
    <p:sldId id="268" r:id="rId8"/>
    <p:sldId id="270" r:id="rId9"/>
    <p:sldId id="265" r:id="rId10"/>
    <p:sldId id="266" r:id="rId11"/>
    <p:sldId id="282" r:id="rId12"/>
    <p:sldId id="279" r:id="rId13"/>
    <p:sldId id="280" r:id="rId14"/>
    <p:sldId id="278" r:id="rId15"/>
    <p:sldId id="262" r:id="rId16"/>
    <p:sldId id="285" r:id="rId17"/>
    <p:sldId id="286" r:id="rId18"/>
    <p:sldId id="287" r:id="rId19"/>
    <p:sldId id="288" r:id="rId20"/>
    <p:sldId id="28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77" d="100"/>
          <a:sy n="77" d="100"/>
        </p:scale>
        <p:origin x="-19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9/10/17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14</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21.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image" Target="../media/image29.jpg"/><Relationship Id="rId20" Type="http://schemas.openxmlformats.org/officeDocument/2006/relationships/image" Target="../media/image38.jpg"/><Relationship Id="rId21" Type="http://schemas.openxmlformats.org/officeDocument/2006/relationships/image" Target="../media/image39.png"/><Relationship Id="rId22" Type="http://schemas.openxmlformats.org/officeDocument/2006/relationships/image" Target="../media/image40.jpg"/><Relationship Id="rId23" Type="http://schemas.openxmlformats.org/officeDocument/2006/relationships/image" Target="../media/image41.JPG"/><Relationship Id="rId24" Type="http://schemas.openxmlformats.org/officeDocument/2006/relationships/image" Target="../media/image42.jpg"/><Relationship Id="rId25" Type="http://schemas.openxmlformats.org/officeDocument/2006/relationships/image" Target="../media/image43.png"/><Relationship Id="rId10" Type="http://schemas.openxmlformats.org/officeDocument/2006/relationships/image" Target="../media/image30.jpg"/><Relationship Id="rId11" Type="http://schemas.openxmlformats.org/officeDocument/2006/relationships/image" Target="../media/image8.jpg"/><Relationship Id="rId12" Type="http://schemas.openxmlformats.org/officeDocument/2006/relationships/image" Target="../media/image9.jpg"/><Relationship Id="rId13" Type="http://schemas.openxmlformats.org/officeDocument/2006/relationships/image" Target="../media/image31.jpg"/><Relationship Id="rId14" Type="http://schemas.openxmlformats.org/officeDocument/2006/relationships/image" Target="../media/image32.jpg"/><Relationship Id="rId15" Type="http://schemas.openxmlformats.org/officeDocument/2006/relationships/image" Target="../media/image33.jpg"/><Relationship Id="rId16" Type="http://schemas.openxmlformats.org/officeDocument/2006/relationships/image" Target="../media/image34.JPG"/><Relationship Id="rId17" Type="http://schemas.openxmlformats.org/officeDocument/2006/relationships/image" Target="../media/image35.JPG"/><Relationship Id="rId18" Type="http://schemas.openxmlformats.org/officeDocument/2006/relationships/image" Target="../media/image36.png"/><Relationship Id="rId19"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hyperlink" Target="http://meetings.cshl.edu/courses.aspx?course=C-SEQTEC&amp;year=1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hyperlink" Target="https://bioinformatics.c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www.cell.com/cell-systems/abstract/S2405-4712(15)00113-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GenViz</a:t>
            </a:r>
            <a:r>
              <a:rPr lang="en-US" dirty="0" smtClean="0"/>
              <a:t> Module 0:</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smtClean="0"/>
              <a:t>Susan </a:t>
            </a:r>
            <a:r>
              <a:rPr lang="en-US" sz="1600" b="1" dirty="0" err="1" smtClean="0"/>
              <a:t>Dutcher</a:t>
            </a:r>
            <a:endParaRPr lang="en-US" sz="1600" dirty="0" smtClean="0"/>
          </a:p>
          <a:p>
            <a:r>
              <a:rPr lang="en-US" sz="1600" b="1" dirty="0" smtClean="0"/>
              <a:t>Tim Ley</a:t>
            </a:r>
          </a:p>
          <a:p>
            <a:r>
              <a:rPr lang="en-US" sz="1600" dirty="0" smtClean="0"/>
              <a:t/>
            </a:r>
            <a:br>
              <a:rPr lang="en-US" sz="1600" dirty="0" smtClean="0"/>
            </a:br>
            <a:r>
              <a:rPr lang="en-US" sz="1600" dirty="0" smtClean="0"/>
              <a:t>Bob </a:t>
            </a:r>
            <a:r>
              <a:rPr lang="en-US" sz="1600" dirty="0"/>
              <a:t>Fulton</a:t>
            </a:r>
          </a:p>
          <a:p>
            <a:r>
              <a:rPr lang="en-US" sz="1600" dirty="0"/>
              <a:t>Lucinda Fulton</a:t>
            </a:r>
          </a:p>
          <a:p>
            <a:r>
              <a:rPr lang="en-US" sz="1600" dirty="0" smtClean="0"/>
              <a:t>Ira Hall</a:t>
            </a:r>
          </a:p>
          <a:p>
            <a:r>
              <a:rPr lang="en-US" sz="1600" dirty="0"/>
              <a:t>Dave </a:t>
            </a:r>
            <a:r>
              <a:rPr lang="en-US" sz="1600" dirty="0" smtClean="0"/>
              <a:t>Larson</a:t>
            </a:r>
          </a:p>
          <a:p>
            <a:r>
              <a:rPr lang="en-US" sz="1600" dirty="0" smtClean="0"/>
              <a:t>Chris Maher</a:t>
            </a:r>
          </a:p>
          <a:p>
            <a:r>
              <a:rPr lang="en-US" sz="1600" dirty="0" smtClean="0"/>
              <a:t>Lukas </a:t>
            </a:r>
            <a:r>
              <a:rPr lang="en-US" sz="1600" dirty="0"/>
              <a:t>Wartman</a:t>
            </a:r>
          </a:p>
          <a:p>
            <a:endParaRPr lang="en-US" sz="1600" dirty="0"/>
          </a:p>
          <a:p>
            <a:r>
              <a:rPr lang="en-US" sz="1600" dirty="0"/>
              <a:t>Matt Callaway</a:t>
            </a:r>
          </a:p>
          <a:p>
            <a:r>
              <a:rPr lang="en-US" sz="1600" dirty="0" smtClean="0"/>
              <a:t>Chris Miller</a:t>
            </a:r>
          </a:p>
          <a:p>
            <a:r>
              <a:rPr lang="en-US" sz="1600" dirty="0" smtClean="0"/>
              <a:t>Jason Walker</a:t>
            </a:r>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Genomic </a:t>
            </a:r>
            <a:r>
              <a:rPr lang="en-US" dirty="0" smtClean="0"/>
              <a:t>Data Visualization </a:t>
            </a:r>
            <a:r>
              <a:rPr lang="en-US" dirty="0"/>
              <a:t>and </a:t>
            </a:r>
            <a:r>
              <a:rPr lang="en-US" dirty="0" smtClean="0"/>
              <a:t>Interpretation</a:t>
            </a:r>
            <a:endParaRPr lang="en-US" dirty="0"/>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smtClean="0"/>
              <a:t>Course goals - by the end of the course we hope you will:</a:t>
            </a:r>
          </a:p>
          <a:p>
            <a:pPr lvl="1"/>
            <a:r>
              <a:rPr lang="en-US" dirty="0"/>
              <a:t>Have a solid understanding of basic computational biology techniques for interpreting data</a:t>
            </a:r>
          </a:p>
          <a:p>
            <a:pPr lvl="1"/>
            <a:r>
              <a:rPr lang="en-US" dirty="0"/>
              <a:t>Be 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smtClean="0"/>
              <a:t>)</a:t>
            </a:r>
          </a:p>
          <a:p>
            <a:r>
              <a:rPr lang="en-US" dirty="0" smtClean="0"/>
              <a:t>What this course does not cover:</a:t>
            </a:r>
          </a:p>
          <a:p>
            <a:pPr lvl="1"/>
            <a:r>
              <a:rPr lang="en-US" dirty="0" smtClean="0"/>
              <a:t>Upstream genome analysis (alignment, variant calling, assembly, </a:t>
            </a:r>
            <a:r>
              <a:rPr lang="en-US" dirty="0" err="1" smtClean="0"/>
              <a:t>etc</a:t>
            </a:r>
            <a:r>
              <a:rPr lang="en-US" dirty="0" smtClean="0"/>
              <a:t>, </a:t>
            </a:r>
            <a:r>
              <a:rPr lang="en-US" dirty="0" err="1" smtClean="0"/>
              <a:t>etc</a:t>
            </a:r>
            <a:r>
              <a:rPr lang="en-US" dirty="0" smtClean="0"/>
              <a:t>)</a:t>
            </a:r>
          </a:p>
          <a:p>
            <a:pPr lvl="1"/>
            <a:r>
              <a:rPr lang="en-US" dirty="0" smtClean="0"/>
              <a:t>Linux command line and other core bioinformatics skills</a:t>
            </a:r>
          </a:p>
          <a:p>
            <a:pPr lvl="1"/>
            <a:endParaRPr lang="en-US" dirty="0" smtClean="0"/>
          </a:p>
          <a:p>
            <a:r>
              <a:rPr lang="en-US" dirty="0" smtClean="0"/>
              <a:t>This is a brand new workshop for us – feedback welcome!</a:t>
            </a:r>
            <a:endParaRPr lang="en-US" dirty="0"/>
          </a:p>
        </p:txBody>
      </p:sp>
    </p:spTree>
    <p:extLst>
      <p:ext uri="{BB962C8B-B14F-4D97-AF65-F5344CB8AC3E}">
        <p14:creationId xmlns:p14="http://schemas.microsoft.com/office/powerpoint/2010/main" val="20833577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09" y="110803"/>
            <a:ext cx="8917215" cy="571056"/>
          </a:xfrm>
        </p:spPr>
        <p:txBody>
          <a:bodyPr>
            <a:noAutofit/>
          </a:bodyPr>
          <a:lstStyle/>
          <a:p>
            <a:r>
              <a:rPr lang="en-US" sz="2400" dirty="0" smtClean="0"/>
              <a:t>Advanced Sequencing Technologies and Applications at CSHL</a:t>
            </a:r>
            <a:endParaRPr lang="en-US" sz="2400" dirty="0"/>
          </a:p>
        </p:txBody>
      </p:sp>
      <p:pic>
        <p:nvPicPr>
          <p:cNvPr id="4" name="Content Placeholder 3" descr="screencapture-meetings-cshl-edu-courses-aspx-1504822358455.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382" r="14300" b="65030"/>
          <a:stretch/>
        </p:blipFill>
        <p:spPr>
          <a:xfrm>
            <a:off x="1451494" y="851050"/>
            <a:ext cx="6171573" cy="5657529"/>
          </a:xfrm>
        </p:spPr>
      </p:pic>
      <p:sp>
        <p:nvSpPr>
          <p:cNvPr id="5" name="Rectangle 4"/>
          <p:cNvSpPr/>
          <p:nvPr/>
        </p:nvSpPr>
        <p:spPr>
          <a:xfrm>
            <a:off x="375230" y="6475589"/>
            <a:ext cx="8267753" cy="369332"/>
          </a:xfrm>
          <a:prstGeom prst="rect">
            <a:avLst/>
          </a:prstGeom>
        </p:spPr>
        <p:txBody>
          <a:bodyPr wrap="square">
            <a:spAutoFit/>
          </a:bodyPr>
          <a:lstStyle/>
          <a:p>
            <a:pPr algn="ctr"/>
            <a:r>
              <a:rPr lang="en-US" dirty="0">
                <a:hlinkClick r:id="rId3"/>
              </a:rPr>
              <a:t>http://meetings.cshl.edu/courses.aspx?course=C-SEQTEC&amp;year=</a:t>
            </a:r>
            <a:r>
              <a:rPr lang="en-US" dirty="0" smtClean="0">
                <a:hlinkClick r:id="rId3"/>
              </a:rPr>
              <a:t>17</a:t>
            </a:r>
            <a:r>
              <a:rPr lang="en-US" dirty="0" smtClean="0"/>
              <a:t> </a:t>
            </a:r>
            <a:endParaRPr lang="en-US" dirty="0"/>
          </a:p>
        </p:txBody>
      </p:sp>
    </p:spTree>
    <p:extLst>
      <p:ext uri="{BB962C8B-B14F-4D97-AF65-F5344CB8AC3E}">
        <p14:creationId xmlns:p14="http://schemas.microsoft.com/office/powerpoint/2010/main" val="328106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Canadian Bioinformatics Workshop Series</a:t>
            </a:r>
            <a:endParaRPr lang="en-US" dirty="0"/>
          </a:p>
        </p:txBody>
      </p:sp>
      <p:pic>
        <p:nvPicPr>
          <p:cNvPr id="6" name="Content Placeholder 5" descr="CBW-2017_announcement_v3.png"/>
          <p:cNvPicPr>
            <a:picLocks noGrp="1" noChangeAspect="1"/>
          </p:cNvPicPr>
          <p:nvPr>
            <p:ph idx="1"/>
          </p:nvPr>
        </p:nvPicPr>
        <p:blipFill>
          <a:blip r:embed="rId2">
            <a:extLst>
              <a:ext uri="{28A0092B-C50C-407E-A947-70E740481C1C}">
                <a14:useLocalDpi xmlns:a14="http://schemas.microsoft.com/office/drawing/2010/main" val="0"/>
              </a:ext>
            </a:extLst>
          </a:blip>
          <a:srcRect l="-12891" r="-12891"/>
          <a:stretch>
            <a:fillRect/>
          </a:stretch>
        </p:blipFill>
        <p:spPr/>
      </p:pic>
      <p:sp>
        <p:nvSpPr>
          <p:cNvPr id="7" name="Rectangle 6"/>
          <p:cNvSpPr/>
          <p:nvPr/>
        </p:nvSpPr>
        <p:spPr>
          <a:xfrm>
            <a:off x="3086388" y="6361982"/>
            <a:ext cx="2971223" cy="369332"/>
          </a:xfrm>
          <a:prstGeom prst="rect">
            <a:avLst/>
          </a:prstGeom>
        </p:spPr>
        <p:txBody>
          <a:bodyPr wrap="none">
            <a:spAutoFit/>
          </a:bodyPr>
          <a:lstStyle/>
          <a:p>
            <a:r>
              <a:rPr lang="en-US" dirty="0">
                <a:hlinkClick r:id="rId3"/>
              </a:rPr>
              <a:t>https://bioinformatics.ca</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41916937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introductions	</a:t>
            </a:r>
            <a:endParaRPr lang="en-US" dirty="0"/>
          </a:p>
        </p:txBody>
      </p:sp>
      <p:sp>
        <p:nvSpPr>
          <p:cNvPr id="3" name="Content Placeholder 2"/>
          <p:cNvSpPr>
            <a:spLocks noGrp="1"/>
          </p:cNvSpPr>
          <p:nvPr>
            <p:ph idx="1"/>
          </p:nvPr>
        </p:nvSpPr>
        <p:spPr/>
        <p:txBody>
          <a:bodyPr>
            <a:normAutofit/>
          </a:bodyPr>
          <a:lstStyle/>
          <a:p>
            <a:r>
              <a:rPr lang="en-US" dirty="0" smtClean="0"/>
              <a:t>Please introduce yourself: Name, affiliation and area of research</a:t>
            </a:r>
          </a:p>
          <a:p>
            <a:endParaRPr lang="en-US" dirty="0"/>
          </a:p>
          <a:p>
            <a:r>
              <a:rPr lang="en-US" dirty="0" smtClean="0"/>
              <a:t>Student poll</a:t>
            </a:r>
          </a:p>
          <a:p>
            <a:pPr lvl="1"/>
            <a:r>
              <a:rPr lang="en-US" dirty="0" smtClean="0"/>
              <a:t>Are you doing genomics research?</a:t>
            </a:r>
          </a:p>
          <a:p>
            <a:pPr lvl="1"/>
            <a:r>
              <a:rPr lang="en-US" dirty="0" smtClean="0"/>
              <a:t>Do you consider yourself a </a:t>
            </a:r>
            <a:r>
              <a:rPr lang="en-US" dirty="0" err="1" smtClean="0"/>
              <a:t>bioinformatician</a:t>
            </a:r>
            <a:r>
              <a:rPr lang="en-US" dirty="0" smtClean="0"/>
              <a:t>?</a:t>
            </a:r>
          </a:p>
          <a:p>
            <a:pPr lvl="1"/>
            <a:r>
              <a:rPr lang="en-US" dirty="0" smtClean="0"/>
              <a:t>What kind of NGS data are you working with?</a:t>
            </a:r>
          </a:p>
          <a:p>
            <a:pPr lvl="2"/>
            <a:r>
              <a:rPr lang="en-US" dirty="0" smtClean="0"/>
              <a:t>WGS?</a:t>
            </a:r>
          </a:p>
          <a:p>
            <a:pPr lvl="2"/>
            <a:r>
              <a:rPr lang="en-US" dirty="0" smtClean="0"/>
              <a:t>Exome?</a:t>
            </a:r>
          </a:p>
          <a:p>
            <a:pPr lvl="2"/>
            <a:r>
              <a:rPr lang="en-US" dirty="0" err="1" smtClean="0"/>
              <a:t>RNAseq</a:t>
            </a:r>
            <a:r>
              <a:rPr lang="en-US" dirty="0" smtClean="0"/>
              <a:t>?</a:t>
            </a:r>
          </a:p>
          <a:p>
            <a:pPr lvl="2"/>
            <a:r>
              <a:rPr lang="en-US" dirty="0" err="1" smtClean="0"/>
              <a:t>Epigenome</a:t>
            </a:r>
            <a:r>
              <a:rPr lang="en-US" dirty="0" smtClean="0"/>
              <a:t>?</a:t>
            </a:r>
          </a:p>
          <a:p>
            <a:pPr lvl="2"/>
            <a:r>
              <a:rPr lang="en-US" dirty="0" smtClean="0"/>
              <a:t>Other?</a:t>
            </a:r>
          </a:p>
          <a:p>
            <a:pPr lvl="1"/>
            <a:r>
              <a:rPr lang="en-US" dirty="0" smtClean="0"/>
              <a:t>Did you bring data?</a:t>
            </a:r>
          </a:p>
        </p:txBody>
      </p:sp>
    </p:spTree>
    <p:extLst>
      <p:ext uri="{BB962C8B-B14F-4D97-AF65-F5344CB8AC3E}">
        <p14:creationId xmlns:p14="http://schemas.microsoft.com/office/powerpoint/2010/main" val="1311546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to course instructors</a:t>
            </a:r>
            <a:endParaRPr lang="en-US" dirty="0"/>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smtClean="0"/>
              <a:t>Zachary Skidmore, MSc</a:t>
            </a:r>
          </a:p>
          <a:p>
            <a:r>
              <a:rPr lang="en-US" sz="1100" dirty="0" smtClean="0"/>
              <a:t>Staff Scientist, MGI</a:t>
            </a:r>
          </a:p>
          <a:p>
            <a:endParaRPr lang="en-US" sz="1100" dirty="0"/>
          </a:p>
          <a:p>
            <a:r>
              <a:rPr lang="en-US" sz="1100" dirty="0" err="1" smtClean="0"/>
              <a:t>GenVisR</a:t>
            </a:r>
            <a:r>
              <a:rPr lang="en-US" sz="1100" dirty="0" smtClean="0"/>
              <a:t> creator</a:t>
            </a:r>
          </a:p>
        </p:txBody>
      </p:sp>
      <p:sp>
        <p:nvSpPr>
          <p:cNvPr id="13" name="TextBox 12"/>
          <p:cNvSpPr txBox="1"/>
          <p:nvPr/>
        </p:nvSpPr>
        <p:spPr>
          <a:xfrm>
            <a:off x="640695" y="5801051"/>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spTree>
    <p:extLst>
      <p:ext uri="{BB962C8B-B14F-4D97-AF65-F5344CB8AC3E}">
        <p14:creationId xmlns:p14="http://schemas.microsoft.com/office/powerpoint/2010/main" val="2942169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poll continued</a:t>
            </a:r>
            <a:endParaRPr lang="en-US" dirty="0"/>
          </a:p>
        </p:txBody>
      </p:sp>
      <p:sp>
        <p:nvSpPr>
          <p:cNvPr id="3" name="Content Placeholder 2"/>
          <p:cNvSpPr>
            <a:spLocks noGrp="1"/>
          </p:cNvSpPr>
          <p:nvPr>
            <p:ph idx="1"/>
          </p:nvPr>
        </p:nvSpPr>
        <p:spPr/>
        <p:txBody>
          <a:bodyPr/>
          <a:lstStyle/>
          <a:p>
            <a:r>
              <a:rPr lang="en-US" dirty="0"/>
              <a:t>Are you familiar with </a:t>
            </a:r>
            <a:r>
              <a:rPr lang="en-US" dirty="0" err="1"/>
              <a:t>linux</a:t>
            </a:r>
            <a:r>
              <a:rPr lang="en-US" dirty="0"/>
              <a:t>/command line?</a:t>
            </a:r>
          </a:p>
          <a:p>
            <a:pPr lvl="1"/>
            <a:r>
              <a:rPr lang="en-US" dirty="0"/>
              <a:t>Intermediate? </a:t>
            </a:r>
            <a:endParaRPr lang="en-US" dirty="0" smtClean="0"/>
          </a:p>
          <a:p>
            <a:pPr lvl="1"/>
            <a:r>
              <a:rPr lang="en-US" dirty="0" smtClean="0"/>
              <a:t>Expert?</a:t>
            </a:r>
          </a:p>
          <a:p>
            <a:r>
              <a:rPr lang="en-US" dirty="0" smtClean="0"/>
              <a:t>Do you sometimes write code?</a:t>
            </a:r>
          </a:p>
          <a:p>
            <a:pPr lvl="1"/>
            <a:r>
              <a:rPr lang="en-US" dirty="0" smtClean="0"/>
              <a:t>What language?</a:t>
            </a:r>
            <a:endParaRPr lang="en-US" dirty="0"/>
          </a:p>
          <a:p>
            <a:r>
              <a:rPr lang="en-US" dirty="0"/>
              <a:t>Are you familiar with </a:t>
            </a:r>
            <a:r>
              <a:rPr lang="en-US" dirty="0" smtClean="0"/>
              <a:t>R?</a:t>
            </a:r>
            <a:endParaRPr lang="en-US" dirty="0"/>
          </a:p>
          <a:p>
            <a:pPr lvl="1"/>
            <a:r>
              <a:rPr lang="en-US" dirty="0"/>
              <a:t>Intermediate</a:t>
            </a:r>
            <a:r>
              <a:rPr lang="en-US" dirty="0" smtClean="0"/>
              <a:t>?</a:t>
            </a:r>
          </a:p>
          <a:p>
            <a:pPr lvl="1"/>
            <a:r>
              <a:rPr lang="en-US" dirty="0" smtClean="0"/>
              <a:t>Expert</a:t>
            </a:r>
            <a:r>
              <a:rPr lang="en-US" dirty="0"/>
              <a:t>?</a:t>
            </a:r>
          </a:p>
          <a:p>
            <a:r>
              <a:rPr lang="en-US" dirty="0" smtClean="0"/>
              <a:t>Are you familiar with </a:t>
            </a:r>
            <a:r>
              <a:rPr lang="en-US" dirty="0" err="1" smtClean="0"/>
              <a:t>ggplot</a:t>
            </a:r>
            <a:r>
              <a:rPr lang="en-US" dirty="0" smtClean="0"/>
              <a:t>?</a:t>
            </a:r>
          </a:p>
          <a:p>
            <a:pPr lvl="1"/>
            <a:r>
              <a:rPr lang="en-US" dirty="0" smtClean="0"/>
              <a:t>Intermediate?</a:t>
            </a:r>
          </a:p>
          <a:p>
            <a:pPr lvl="1"/>
            <a:r>
              <a:rPr lang="en-US" dirty="0" smtClean="0"/>
              <a:t>Expert?</a:t>
            </a:r>
            <a:endParaRPr lang="en-US" dirty="0"/>
          </a:p>
          <a:p>
            <a:endParaRPr lang="en-US" dirty="0"/>
          </a:p>
        </p:txBody>
      </p:sp>
    </p:spTree>
    <p:extLst>
      <p:ext uri="{BB962C8B-B14F-4D97-AF65-F5344CB8AC3E}">
        <p14:creationId xmlns:p14="http://schemas.microsoft.com/office/powerpoint/2010/main" val="970333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1876</TotalTime>
  <Words>1883</Words>
  <Application>Microsoft Macintosh PowerPoint</Application>
  <PresentationFormat>On-screen Show (4:3)</PresentationFormat>
  <Paragraphs>237</Paragraphs>
  <Slides>20</Slides>
  <Notes>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MGI_PPT_template_4-3_v1b</vt:lpstr>
      <vt:lpstr>GenViz Module 0: Introductions</vt:lpstr>
      <vt:lpstr>Introductions to course instructors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lpstr>Genomic Data Visualization and Interpretation</vt:lpstr>
      <vt:lpstr>Advanced Sequencing Technologies and Applications at CSHL</vt:lpstr>
      <vt:lpstr>Canadian Bioinformatics Workshop Series</vt:lpstr>
      <vt:lpstr>Student introductions </vt:lpstr>
      <vt:lpstr>Student poll continued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Obi Griffith</cp:lastModifiedBy>
  <cp:revision>32</cp:revision>
  <dcterms:created xsi:type="dcterms:W3CDTF">2015-05-07T20:45:54Z</dcterms:created>
  <dcterms:modified xsi:type="dcterms:W3CDTF">2017-09-10T20:26:35Z</dcterms:modified>
</cp:coreProperties>
</file>